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44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2023/11/14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2023/11/14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2023/11/14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2023/11/14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2023/11/14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2023/11/14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2023/11/14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2023/11/14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2023/11/14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2023/11/14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2023/11/14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2023/11/14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日本整形外科学会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2-B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79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COI状態あり様式</dc:title>
  <dc:creator>Hiroshi Noguchi</dc:creator>
  <cp:lastModifiedBy>松田 茜</cp:lastModifiedBy>
  <cp:revision>1</cp:revision>
  <dcterms:created xsi:type="dcterms:W3CDTF">2012-09-25T09:04:20Z</dcterms:created>
  <dcterms:modified xsi:type="dcterms:W3CDTF">2023-11-14T03:54:32Z</dcterms:modified>
</cp:coreProperties>
</file>