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第</a:t>
            </a:r>
            <a:r>
              <a:rPr lang="en-US" altLang="ja-JP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11</a:t>
            </a:r>
            <a:r>
              <a:rPr lang="ja-JP" altLang="en-US" sz="360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回</a:t>
            </a:r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日本舞台医学会学術集会</a:t>
            </a:r>
          </a:p>
          <a:p>
            <a:pPr algn="ctr"/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筆頭発表者の</a:t>
            </a:r>
            <a:r>
              <a:rPr 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COI</a:t>
            </a:r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開示</a:t>
            </a:r>
            <a:endParaRPr lang="en-US" altLang="ja-JP" sz="3600" dirty="0">
              <a:latin typeface="Hiragino UD Sans StdN W5" panose="020B0400000000000000" pitchFamily="34" charset="-128"/>
              <a:ea typeface="Hiragino UD Sans StdN W5" panose="020B0400000000000000" pitchFamily="34" charset="-128"/>
            </a:endParaRPr>
          </a:p>
          <a:p>
            <a:pPr algn="ctr"/>
            <a:endParaRPr lang="en-US" altLang="ja-JP" sz="1400" dirty="0">
              <a:latin typeface="Hiragino UD Sans StdN W5" panose="020B0400000000000000" pitchFamily="34" charset="-128"/>
              <a:ea typeface="Hiragino UD Sans StdN W5" panose="020B0400000000000000" pitchFamily="34" charset="-128"/>
            </a:endParaRPr>
          </a:p>
          <a:p>
            <a:pPr algn="ctr"/>
            <a:r>
              <a:rPr lang="ja-JP" altLang="en-US" sz="28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筆頭発表者氏名：</a:t>
            </a:r>
            <a:r>
              <a:rPr lang="en-US" altLang="ja-JP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○○</a:t>
            </a:r>
            <a:r>
              <a:rPr lang="ja-JP" altLang="en-US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　</a:t>
            </a:r>
            <a:r>
              <a:rPr lang="en-US" altLang="ja-JP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637548"/>
            <a:ext cx="67252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演題発表に関連し，開示すべき</a:t>
            </a:r>
            <a:r>
              <a:rPr lang="en-US" sz="2400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COI</a:t>
            </a:r>
            <a:r>
              <a:rPr lang="ja-JP" altLang="en-US" sz="2400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関係にある企業等はありません。</a:t>
            </a:r>
          </a:p>
          <a:p>
            <a:endParaRPr kumimoji="1" lang="ja-JP" altLang="en-US" dirty="0">
              <a:latin typeface="Hiragino UD Sans StdN W3" panose="020B0400000000000000" pitchFamily="34" charset="-128"/>
              <a:ea typeface="Hiragino UD Sans StdN W3" panose="020B0400000000000000" pitchFamily="34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様式</a:t>
            </a:r>
            <a:r>
              <a:rPr lang="en-US" altLang="ja-JP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A</a:t>
            </a:r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　口頭発表時、申告すべき</a:t>
            </a:r>
            <a:r>
              <a:rPr lang="en-US" altLang="ja-JP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COI</a:t>
            </a:r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状態がないとき。</a:t>
            </a:r>
          </a:p>
          <a:p>
            <a:endParaRPr kumimoji="1" lang="ja-JP" altLang="en-US" dirty="0">
              <a:latin typeface="Hiragino UD Sans StdN W4" panose="020B0400000000000000" pitchFamily="34" charset="-128"/>
              <a:ea typeface="Hiragino UD Sans StdN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57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52</Words>
  <Application>Microsoft Macintosh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UD Sans StdN W3</vt:lpstr>
      <vt:lpstr>Hiragino UD Sans StdN W4</vt:lpstr>
      <vt:lpstr>Hiragino UD Sans StdN W5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回陽 竹美</cp:lastModifiedBy>
  <cp:revision>8</cp:revision>
  <dcterms:created xsi:type="dcterms:W3CDTF">2012-09-25T09:04:20Z</dcterms:created>
  <dcterms:modified xsi:type="dcterms:W3CDTF">2024-09-02T04:00:39Z</dcterms:modified>
</cp:coreProperties>
</file>