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2024/9/2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1828444"/>
            <a:ext cx="6960676" cy="190821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第</a:t>
            </a:r>
            <a:r>
              <a:rPr lang="en-US" altLang="ja-JP" sz="36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11</a:t>
            </a:r>
            <a:r>
              <a:rPr lang="ja-JP" altLang="en-US" sz="360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回</a:t>
            </a:r>
            <a:r>
              <a:rPr lang="ja-JP" altLang="en-US" sz="36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日本舞台医学会学術集会</a:t>
            </a:r>
          </a:p>
          <a:p>
            <a:pPr algn="ctr"/>
            <a:r>
              <a:rPr lang="ja-JP" altLang="en-US" sz="36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筆頭発表者の</a:t>
            </a:r>
            <a:r>
              <a:rPr lang="en-US" sz="36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COI</a:t>
            </a:r>
            <a:r>
              <a:rPr lang="ja-JP" altLang="en-US" sz="36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開示</a:t>
            </a:r>
            <a:endParaRPr lang="en-US" altLang="ja-JP" sz="3600" dirty="0">
              <a:latin typeface="Hiragino UD Sans StdN W5" panose="020B0400000000000000" pitchFamily="34" charset="-128"/>
              <a:ea typeface="Hiragino UD Sans StdN W5" panose="020B0400000000000000" pitchFamily="34" charset="-128"/>
            </a:endParaRPr>
          </a:p>
          <a:p>
            <a:pPr algn="ctr"/>
            <a:endParaRPr lang="en-US" altLang="ja-JP" sz="1400" dirty="0">
              <a:latin typeface="Hiragino UD Sans StdN W5" panose="020B0400000000000000" pitchFamily="34" charset="-128"/>
              <a:ea typeface="Hiragino UD Sans StdN W5" panose="020B0400000000000000" pitchFamily="34" charset="-128"/>
            </a:endParaRPr>
          </a:p>
          <a:p>
            <a:pPr algn="ctr"/>
            <a:r>
              <a:rPr lang="ja-JP" altLang="en-US" sz="28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筆頭発表者氏名：</a:t>
            </a:r>
            <a:r>
              <a:rPr lang="en-US" altLang="ja-JP" sz="32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○○</a:t>
            </a:r>
            <a:r>
              <a:rPr lang="ja-JP" altLang="en-US" sz="32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　</a:t>
            </a:r>
            <a:r>
              <a:rPr lang="en-US" altLang="ja-JP" sz="3200" dirty="0">
                <a:latin typeface="Hiragino UD Sans StdN W5" panose="020B0400000000000000" pitchFamily="34" charset="-128"/>
                <a:ea typeface="Hiragino UD Sans StdN W5" panose="020B0400000000000000" pitchFamily="34" charset="-128"/>
              </a:rPr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088581"/>
            <a:ext cx="6960676" cy="1671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演題発表に関連し，開示すべき</a:t>
            </a:r>
            <a:r>
              <a:rPr 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COI</a:t>
            </a:r>
            <a:r>
              <a:rPr lang="ja-JP" alt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関係にある企業等として</a:t>
            </a:r>
            <a:r>
              <a:rPr lang="en-US" alt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、</a:t>
            </a:r>
            <a:endParaRPr lang="ja-JP" altLang="en-US" dirty="0">
              <a:latin typeface="Hiragino UD Sans StdN W3" panose="020B0400000000000000" pitchFamily="34" charset="-128"/>
              <a:ea typeface="Hiragino UD Sans StdN W3" panose="020B0400000000000000" pitchFamily="34" charset="-128"/>
            </a:endParaRPr>
          </a:p>
          <a:p>
            <a:pPr>
              <a:lnSpc>
                <a:spcPct val="70000"/>
              </a:lnSpc>
            </a:pPr>
            <a:r>
              <a:rPr lang="ja-JP" alt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  <a:cs typeface="ＭＳ Ｐゴシック" pitchFamily="1" charset="-128"/>
              </a:rPr>
              <a:t> </a:t>
            </a:r>
            <a:endParaRPr lang="en-US" altLang="ja-JP" dirty="0">
              <a:latin typeface="Hiragino UD Sans StdN W3" panose="020B0400000000000000" pitchFamily="34" charset="-128"/>
              <a:ea typeface="Hiragino UD Sans StdN W3" panose="020B0400000000000000" pitchFamily="34" charset="-128"/>
              <a:cs typeface="ＭＳ Ｐゴシック" pitchFamily="1" charset="-128"/>
            </a:endParaRPr>
          </a:p>
          <a:p>
            <a:r>
              <a:rPr lang="ja-JP" alt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講演料：</a:t>
            </a:r>
            <a:r>
              <a:rPr lang="en-US" altLang="ja-JP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				</a:t>
            </a:r>
            <a:r>
              <a:rPr lang="ja-JP" altLang="en-US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〇〇</a:t>
            </a:r>
            <a:r>
              <a:rPr lang="ja-JP" alt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株式会社</a:t>
            </a:r>
            <a:endParaRPr lang="en-US" altLang="ja-JP" dirty="0">
              <a:latin typeface="Hiragino UD Sans StdN W3" panose="020B0400000000000000" pitchFamily="34" charset="-128"/>
              <a:ea typeface="Hiragino UD Sans StdN W3" panose="020B0400000000000000" pitchFamily="34" charset="-128"/>
            </a:endParaRPr>
          </a:p>
          <a:p>
            <a:r>
              <a:rPr lang="ja-JP" alt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受託研究・共同研究費：</a:t>
            </a:r>
            <a:r>
              <a:rPr 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	</a:t>
            </a:r>
            <a:r>
              <a:rPr lang="en-US" altLang="ja-JP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○○</a:t>
            </a:r>
            <a:r>
              <a:rPr lang="ja-JP" alt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製薬</a:t>
            </a:r>
          </a:p>
          <a:p>
            <a:r>
              <a:rPr lang="ja-JP" alt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奨学寄附金：</a:t>
            </a:r>
            <a:r>
              <a:rPr 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	</a:t>
            </a:r>
            <a:r>
              <a:rPr lang="ja-JP" altLang="en-US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　　　　</a:t>
            </a:r>
            <a:r>
              <a:rPr lang="en-US" altLang="ja-JP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○○</a:t>
            </a:r>
            <a:r>
              <a:rPr lang="ja-JP" alt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製薬</a:t>
            </a:r>
          </a:p>
          <a:p>
            <a:r>
              <a:rPr lang="ja-JP" alt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寄附講座所属</a:t>
            </a:r>
            <a:r>
              <a:rPr lang="ja-JP" altLang="en-US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：　　　　　あり</a:t>
            </a:r>
            <a:r>
              <a:rPr lang="ja-JP" alt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（</a:t>
            </a:r>
            <a:r>
              <a:rPr lang="en-US" altLang="ja-JP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○○</a:t>
            </a:r>
            <a:r>
              <a:rPr lang="ja-JP" altLang="en-US" dirty="0">
                <a:latin typeface="Hiragino UD Sans StdN W3" panose="020B0400000000000000" pitchFamily="34" charset="-128"/>
                <a:ea typeface="Hiragino UD Sans StdN W3" panose="020B0400000000000000" pitchFamily="34" charset="-128"/>
              </a:rPr>
              <a:t>製薬）</a:t>
            </a:r>
            <a:endParaRPr lang="en-US" altLang="ja-JP" dirty="0">
              <a:latin typeface="Hiragino UD Sans StdN W3" panose="020B0400000000000000" pitchFamily="34" charset="-128"/>
              <a:ea typeface="Hiragino UD Sans StdN W3" panose="020B0400000000000000" pitchFamily="34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Hiragino UD Sans StdN W4" panose="020B0400000000000000" pitchFamily="34" charset="-128"/>
                <a:ea typeface="Hiragino UD Sans StdN W4" panose="020B0400000000000000" pitchFamily="34" charset="-128"/>
              </a:rPr>
              <a:t>様式</a:t>
            </a:r>
            <a:r>
              <a:rPr lang="en-US" altLang="ja-JP" sz="2000" dirty="0">
                <a:latin typeface="Hiragino UD Sans StdN W4" panose="020B0400000000000000" pitchFamily="34" charset="-128"/>
                <a:ea typeface="Hiragino UD Sans StdN W4" panose="020B0400000000000000" pitchFamily="34" charset="-128"/>
              </a:rPr>
              <a:t>B</a:t>
            </a:r>
            <a:r>
              <a:rPr lang="ja-JP" altLang="en-US" sz="2000" dirty="0">
                <a:latin typeface="Hiragino UD Sans StdN W4" panose="020B0400000000000000" pitchFamily="34" charset="-128"/>
                <a:ea typeface="Hiragino UD Sans StdN W4" panose="020B0400000000000000" pitchFamily="34" charset="-128"/>
              </a:rPr>
              <a:t>　口頭発表時、申告すべき</a:t>
            </a:r>
            <a:r>
              <a:rPr lang="en-US" altLang="ja-JP" sz="2000" dirty="0">
                <a:latin typeface="Hiragino UD Sans StdN W4" panose="020B0400000000000000" pitchFamily="34" charset="-128"/>
                <a:ea typeface="Hiragino UD Sans StdN W4" panose="020B0400000000000000" pitchFamily="34" charset="-128"/>
              </a:rPr>
              <a:t>COI</a:t>
            </a:r>
            <a:r>
              <a:rPr lang="ja-JP" altLang="en-US" sz="2000" dirty="0">
                <a:latin typeface="Hiragino UD Sans StdN W4" panose="020B0400000000000000" pitchFamily="34" charset="-128"/>
                <a:ea typeface="Hiragino UD Sans StdN W4" panose="020B0400000000000000" pitchFamily="34" charset="-128"/>
              </a:rPr>
              <a:t>状態があるとき。</a:t>
            </a:r>
          </a:p>
          <a:p>
            <a:endParaRPr kumimoji="1" lang="ja-JP" altLang="en-US" dirty="0">
              <a:latin typeface="Hiragino UD Sans StdN W4" panose="020B0400000000000000" pitchFamily="34" charset="-128"/>
              <a:ea typeface="Hiragino UD Sans StdN W4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EB81B53-E13F-430C-240C-FF897622223F}"/>
              </a:ext>
            </a:extLst>
          </p:cNvPr>
          <p:cNvSpPr txBox="1"/>
          <p:nvPr/>
        </p:nvSpPr>
        <p:spPr>
          <a:xfrm>
            <a:off x="975239" y="6119422"/>
            <a:ext cx="56883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FF0000"/>
                </a:solidFill>
                <a:latin typeface="Hiragino UD Sans StdN W4" panose="020B0400000000000000" pitchFamily="34" charset="-128"/>
                <a:ea typeface="Hiragino UD Sans StdN W4" panose="020B0400000000000000" pitchFamily="34" charset="-128"/>
              </a:rPr>
              <a:t>※</a:t>
            </a:r>
            <a:r>
              <a:rPr lang="ja-JP" altLang="en-US" dirty="0">
                <a:solidFill>
                  <a:srgbClr val="FF0000"/>
                </a:solidFill>
                <a:latin typeface="Hiragino UD Sans StdN W4" panose="020B0400000000000000" pitchFamily="34" charset="-128"/>
                <a:ea typeface="Hiragino UD Sans StdN W4" panose="020B0400000000000000" pitchFamily="34" charset="-128"/>
              </a:rPr>
              <a:t>開示すべき内容がある項目のみ記載してください。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101</Words>
  <Application>Microsoft Macintosh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Hiragino UD Sans StdN W3</vt:lpstr>
      <vt:lpstr>Hiragino UD Sans StdN W4</vt:lpstr>
      <vt:lpstr>Hiragino UD Sans StdN W5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JOA88</dc:creator>
  <cp:lastModifiedBy>回陽 竹美</cp:lastModifiedBy>
  <cp:revision>9</cp:revision>
  <dcterms:created xsi:type="dcterms:W3CDTF">2012-09-25T09:04:20Z</dcterms:created>
  <dcterms:modified xsi:type="dcterms:W3CDTF">2024-09-02T04:00:53Z</dcterms:modified>
</cp:coreProperties>
</file>